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61" autoAdjust="0"/>
    <p:restoredTop sz="94660"/>
  </p:normalViewPr>
  <p:slideViewPr>
    <p:cSldViewPr snapToGrid="0">
      <p:cViewPr varScale="1">
        <p:scale>
          <a:sx n="18" d="100"/>
          <a:sy n="18" d="100"/>
        </p:scale>
        <p:origin x="17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3F5D0-7CBC-4E8A-A75C-372A756234E2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B4CFF-2D48-4F96-83DF-1601E725F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5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34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BC66-B2E3-4F26-BC2F-D7ACCD1DD45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3D0-DB12-4D1B-87E7-ACD661D9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9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BC66-B2E3-4F26-BC2F-D7ACCD1DD45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3D0-DB12-4D1B-87E7-ACD661D9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BC66-B2E3-4F26-BC2F-D7ACCD1DD45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3D0-DB12-4D1B-87E7-ACD661D9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BC66-B2E3-4F26-BC2F-D7ACCD1DD45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3D0-DB12-4D1B-87E7-ACD661D9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BC66-B2E3-4F26-BC2F-D7ACCD1DD45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3D0-DB12-4D1B-87E7-ACD661D9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BC66-B2E3-4F26-BC2F-D7ACCD1DD45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3D0-DB12-4D1B-87E7-ACD661D9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3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BC66-B2E3-4F26-BC2F-D7ACCD1DD45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3D0-DB12-4D1B-87E7-ACD661D9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0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BC66-B2E3-4F26-BC2F-D7ACCD1DD45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3D0-DB12-4D1B-87E7-ACD661D9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4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BC66-B2E3-4F26-BC2F-D7ACCD1DD45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3D0-DB12-4D1B-87E7-ACD661D9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5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BC66-B2E3-4F26-BC2F-D7ACCD1DD45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3D0-DB12-4D1B-87E7-ACD661D9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7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BC66-B2E3-4F26-BC2F-D7ACCD1DD45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6D3D0-DB12-4D1B-87E7-ACD661D9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6BC66-B2E3-4F26-BC2F-D7ACCD1DD457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D3D0-DB12-4D1B-87E7-ACD661D9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tel:+44%201242%20802988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64020" y="4417813"/>
            <a:ext cx="22079845" cy="273225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PP_IEAGHG_Main_1"/>
          <p:cNvPicPr>
            <a:picLocks noChangeAspect="1" noChangeArrowheads="1"/>
          </p:cNvPicPr>
          <p:nvPr/>
        </p:nvPicPr>
        <p:blipFill rotWithShape="1">
          <a:blip r:embed="rId2" cstate="print"/>
          <a:srcRect r="46354" b="81527"/>
          <a:stretch/>
        </p:blipFill>
        <p:spPr bwMode="auto">
          <a:xfrm>
            <a:off x="-134246" y="0"/>
            <a:ext cx="22220301" cy="571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" t="8254" r="5852" b="18661"/>
          <a:stretch/>
        </p:blipFill>
        <p:spPr>
          <a:xfrm>
            <a:off x="7322916" y="7458790"/>
            <a:ext cx="7005102" cy="5275163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20391" b="87609"/>
          <a:stretch/>
        </p:blipFill>
        <p:spPr>
          <a:xfrm>
            <a:off x="-134245" y="5122015"/>
            <a:ext cx="12221964" cy="1426715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2607" t="10050" r="24931" b="78036"/>
          <a:stretch/>
        </p:blipFill>
        <p:spPr>
          <a:xfrm>
            <a:off x="10848715" y="5132648"/>
            <a:ext cx="11237339" cy="1371714"/>
          </a:xfrm>
          <a:prstGeom prst="rect">
            <a:avLst/>
          </a:prstGeom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-134246" y="6481009"/>
            <a:ext cx="22220299" cy="297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34245" y="0"/>
            <a:ext cx="22220298" cy="348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58711" y="13279694"/>
            <a:ext cx="6793329" cy="5214860"/>
            <a:chOff x="344907" y="13251860"/>
            <a:chExt cx="6283314" cy="47124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907" y="13251860"/>
              <a:ext cx="6283314" cy="4712486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5699051" y="13266097"/>
              <a:ext cx="929170" cy="896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665585" y="13246307"/>
            <a:ext cx="7151432" cy="5236694"/>
            <a:chOff x="15025648" y="13266097"/>
            <a:chExt cx="6663280" cy="49974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025648" y="13266097"/>
              <a:ext cx="6663280" cy="49974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20733842" y="13305341"/>
              <a:ext cx="929170" cy="896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58711" y="7508419"/>
            <a:ext cx="6798822" cy="5225534"/>
            <a:chOff x="351399" y="7131786"/>
            <a:chExt cx="6276822" cy="47076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399" y="7131786"/>
              <a:ext cx="6276822" cy="4707617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5699051" y="7158884"/>
              <a:ext cx="929170" cy="896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4693400" y="7490038"/>
            <a:ext cx="7123617" cy="5243915"/>
            <a:chOff x="15257761" y="7108959"/>
            <a:chExt cx="6359591" cy="47925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57761" y="7131786"/>
              <a:ext cx="6359591" cy="4769694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20688182" y="7108959"/>
              <a:ext cx="929170" cy="896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620765" y="19099373"/>
            <a:ext cx="7196252" cy="5309139"/>
            <a:chOff x="14940499" y="19023598"/>
            <a:chExt cx="6687076" cy="501530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940499" y="19023598"/>
              <a:ext cx="6687076" cy="5015307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20639092" y="19041444"/>
              <a:ext cx="978259" cy="833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8711" y="19040295"/>
            <a:ext cx="6798822" cy="5310548"/>
            <a:chOff x="351399" y="17928886"/>
            <a:chExt cx="6327654" cy="47419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399" y="17928886"/>
              <a:ext cx="6322542" cy="4741907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5749883" y="17999087"/>
              <a:ext cx="929170" cy="896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256523" y="19122554"/>
            <a:ext cx="7065253" cy="5285958"/>
            <a:chOff x="6967745" y="18692448"/>
            <a:chExt cx="6687076" cy="50153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67745" y="18692448"/>
              <a:ext cx="6687076" cy="5015307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12753483" y="18721373"/>
              <a:ext cx="901338" cy="896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58711" y="24896583"/>
            <a:ext cx="6798822" cy="5237190"/>
            <a:chOff x="16044" y="24433152"/>
            <a:chExt cx="6759223" cy="50694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044" y="24433152"/>
              <a:ext cx="6759223" cy="5069418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5846097" y="24433152"/>
              <a:ext cx="929170" cy="896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35785" y="24880396"/>
            <a:ext cx="7065252" cy="5253377"/>
            <a:chOff x="6967745" y="24357157"/>
            <a:chExt cx="6860550" cy="5145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67745" y="24357157"/>
              <a:ext cx="6860550" cy="5145413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34" name="Rectangle 33"/>
            <p:cNvSpPr/>
            <p:nvPr/>
          </p:nvSpPr>
          <p:spPr>
            <a:xfrm>
              <a:off x="12867146" y="24357157"/>
              <a:ext cx="929170" cy="896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579289" y="24839287"/>
            <a:ext cx="7237728" cy="5294486"/>
            <a:chOff x="14439204" y="24357157"/>
            <a:chExt cx="6759223" cy="50694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439204" y="24357157"/>
              <a:ext cx="6759223" cy="5069418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20244776" y="24408500"/>
              <a:ext cx="929170" cy="896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4" descr="PP_IEAGHG_Main_1"/>
          <p:cNvPicPr>
            <a:picLocks noChangeAspect="1" noChangeArrowheads="1"/>
          </p:cNvPicPr>
          <p:nvPr/>
        </p:nvPicPr>
        <p:blipFill rotWithShape="1">
          <a:blip r:embed="rId2" cstate="print"/>
          <a:srcRect t="93712" r="46354" b="-1"/>
          <a:stretch/>
        </p:blipFill>
        <p:spPr bwMode="auto">
          <a:xfrm>
            <a:off x="20349" y="30593012"/>
            <a:ext cx="22086056" cy="23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92652" y="13312189"/>
            <a:ext cx="7032321" cy="527993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768411" y="30754061"/>
            <a:ext cx="10972800" cy="7342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9ACC"/>
                </a:solidFill>
                <a:latin typeface="Myriad Pro" panose="020B0503030403020204" pitchFamily="34" charset="0"/>
              </a:rPr>
              <a:t>Tim Dixon</a:t>
            </a:r>
            <a:r>
              <a:rPr lang="en-US" sz="1800" dirty="0">
                <a:solidFill>
                  <a:srgbClr val="009ACC"/>
                </a:solidFill>
                <a:latin typeface="Myriad Pro" panose="020B0503030403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</a:rPr>
              <a:t>|</a:t>
            </a:r>
            <a:r>
              <a:rPr lang="en-US" sz="1800" dirty="0">
                <a:solidFill>
                  <a:srgbClr val="009ACC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 err="1">
                <a:solidFill>
                  <a:srgbClr val="BDCD00"/>
                </a:solidFill>
                <a:latin typeface="Myriad Pro" panose="020B0503030403020204" pitchFamily="34" charset="0"/>
              </a:rPr>
              <a:t>Programme</a:t>
            </a:r>
            <a:r>
              <a:rPr lang="en-US" sz="1800" b="1" dirty="0">
                <a:solidFill>
                  <a:srgbClr val="BDCD00"/>
                </a:solidFill>
                <a:latin typeface="Myriad Pro" panose="020B0503030403020204" pitchFamily="34" charset="0"/>
              </a:rPr>
              <a:t> Manager </a:t>
            </a: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</a:rPr>
              <a:t>|</a:t>
            </a:r>
            <a:r>
              <a:rPr lang="en-US" sz="1800" dirty="0">
                <a:solidFill>
                  <a:srgbClr val="BDCD00"/>
                </a:solidFill>
                <a:latin typeface="Myriad Pro" panose="020B0503030403020204" pitchFamily="34" charset="0"/>
              </a:rPr>
              <a:t> </a:t>
            </a:r>
            <a:r>
              <a:rPr lang="en-US" sz="1800" b="1" dirty="0">
                <a:solidFill>
                  <a:srgbClr val="009ACC"/>
                </a:solidFill>
                <a:latin typeface="Myriad Pro" panose="020B0503030403020204" pitchFamily="34" charset="0"/>
              </a:rPr>
              <a:t>IEAGHG</a:t>
            </a: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</a:rPr>
              <a:t>Pure Offices. Cheltenham Office Park. </a:t>
            </a:r>
            <a:r>
              <a:rPr lang="en-US" sz="1800" dirty="0" err="1">
                <a:solidFill>
                  <a:srgbClr val="000000"/>
                </a:solidFill>
                <a:latin typeface="Myriad Pro" panose="020B0503030403020204" pitchFamily="34" charset="0"/>
              </a:rPr>
              <a:t>Hatherley</a:t>
            </a: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</a:rPr>
              <a:t> Lane. Cheltenham. GL51 6SH. UK . </a:t>
            </a:r>
            <a:r>
              <a:rPr lang="en-US" sz="1800" dirty="0" err="1">
                <a:solidFill>
                  <a:srgbClr val="000000"/>
                </a:solidFill>
                <a:latin typeface="Myriad Pro" panose="020B0503030403020204" pitchFamily="34" charset="0"/>
              </a:rPr>
              <a:t>tel</a:t>
            </a: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  <a:hlinkClick r:id="rId15"/>
              </a:rPr>
              <a:t>+44 (0)1242 802988</a:t>
            </a:r>
            <a:r>
              <a:rPr lang="en-US" sz="1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50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31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</vt:lpstr>
      <vt:lpstr>Office Theme</vt:lpstr>
      <vt:lpstr>PowerPoint Presentation</vt:lpstr>
    </vt:vector>
  </TitlesOfParts>
  <Company>Bureau of Economic Geology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romanakk</dc:creator>
  <cp:lastModifiedBy>Tim Dixon</cp:lastModifiedBy>
  <cp:revision>26</cp:revision>
  <dcterms:created xsi:type="dcterms:W3CDTF">2017-06-09T17:49:51Z</dcterms:created>
  <dcterms:modified xsi:type="dcterms:W3CDTF">2017-06-12T11:13:52Z</dcterms:modified>
</cp:coreProperties>
</file>